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07" r:id="rId3"/>
    <p:sldId id="298" r:id="rId4"/>
    <p:sldId id="309" r:id="rId5"/>
    <p:sldId id="257" r:id="rId6"/>
    <p:sldId id="308" r:id="rId7"/>
    <p:sldId id="259" r:id="rId8"/>
    <p:sldId id="304" r:id="rId9"/>
    <p:sldId id="258" r:id="rId10"/>
    <p:sldId id="30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35" autoAdjust="0"/>
    <p:restoredTop sz="94660"/>
  </p:normalViewPr>
  <p:slideViewPr>
    <p:cSldViewPr snapToGrid="0">
      <p:cViewPr varScale="1">
        <p:scale>
          <a:sx n="66" d="100"/>
          <a:sy n="66" d="100"/>
        </p:scale>
        <p:origin x="58" y="7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582E6-1284-4F67-93A0-B560F37E01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E93E55-29F4-4AFC-82B2-0C4304523F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62D74-5815-44F7-AA9E-AD07F61B1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8128B-BE11-4838-8131-DFCFD356DCDC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85350A-05D2-4FF7-BC63-3BE02CFCE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42B7-B097-461F-87E6-D223B2859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727F-3490-4154-86DE-79FC804B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3200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48FB0-F1A3-4AD0-A5F6-69B9ED4B4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5AC6F9-2C21-4B5A-8F48-E089ABEBDC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6F2F0F-F957-4545-85D1-5801C6EB3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8128B-BE11-4838-8131-DFCFD356DCDC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FEB342-7AE4-4916-91AC-B3B0D3495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570F7-E4C1-4804-8EF7-870CA338DB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727F-3490-4154-86DE-79FC804B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692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F73DB7-1FCF-4AC3-95D5-A606A5979E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AAD2E3-4738-4DC2-AFB1-D5BF3C0245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168884-5323-4FE1-9D05-7553340C53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8128B-BE11-4838-8131-DFCFD356DCDC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F6E41A-C3CE-46D9-BDC1-C518B2108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830364-C93C-4055-AB8A-0D569A970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727F-3490-4154-86DE-79FC804B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4077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BEEEB-783F-4B03-9C41-E6845BB938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2324D-E028-470C-ACAB-FA68554F75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950050-F305-4EF5-9F16-0FFED0088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8128B-BE11-4838-8131-DFCFD356DCDC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A56E32-A820-4739-B6DE-EF3E4AF8E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F91F50-8850-4F8F-B413-A9496DE6C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727F-3490-4154-86DE-79FC804B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306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B5F34-7162-4565-BD5F-8CF5940F81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20DA70-DBE7-4ED9-A670-2102C6EDEC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04B763-91FE-42CE-A336-8F6B471DB1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8128B-BE11-4838-8131-DFCFD356DCDC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18A5AE-139A-45C7-8C4F-68EBDA03F8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6A207C-B7A2-4B17-A884-25BE5DFE5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727F-3490-4154-86DE-79FC804B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832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A86B87-8969-4A70-BF72-AE03BEBCA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B4285C-A83D-4336-B68C-F7FABDEE50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5F49AB-15B6-421F-819A-7CE0FE64BD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E94B1D-D6FD-495C-AE41-CB43199AE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8128B-BE11-4838-8131-DFCFD356DCDC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3B7109-BD2A-42EE-8751-1FB2122FE6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D5C172-17A5-4453-8F61-E2364A3C3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727F-3490-4154-86DE-79FC804B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206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F07E2-5518-4D4B-8F08-DA211FB05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815383-31F5-47EE-B3CF-9C8D06FEB5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769C88-5F0D-46E3-93C4-0AA86D6516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845F7B-E602-4838-AA3D-6F4A3031BD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3BFFC7-57D2-4873-853C-5E45CD6A128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C1E269-8EE8-42C0-A07B-FF29D5FAC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8128B-BE11-4838-8131-DFCFD356DCDC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22FBEC-0330-436F-A4CE-8E152D36E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2024E0-B8E2-42B7-BE35-F40C26CA6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727F-3490-4154-86DE-79FC804B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114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9561B-B4F7-45BA-A4AD-3451A2EB3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9BE22F-1D0D-4B22-BE7E-57925014A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8128B-BE11-4838-8131-DFCFD356DCDC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0BA25C-0011-4C87-8CCB-23662B50D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D22191-A904-4E70-AD12-0CE466064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727F-3490-4154-86DE-79FC804B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6569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7F1479B-9B19-4B53-BAA7-ED7D199ED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8128B-BE11-4838-8131-DFCFD356DCDC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56A238-5764-42CD-92E9-8E837EE08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A0DA6F-D4FD-482E-B5F1-3632FA1B3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727F-3490-4154-86DE-79FC804B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910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CCE68-0014-4860-8D98-D43565478A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BC5D78-013F-425B-85F3-3B96485A87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56CC2D-91E9-447A-9304-B4B4135AB6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24E8D0-C7AB-434D-ABED-8C3B985DE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8128B-BE11-4838-8131-DFCFD356DCDC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B620F6-CEA8-443B-AE8A-628292ADAD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DE3AFC-F09C-4C0E-8671-9893983F3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727F-3490-4154-86DE-79FC804B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466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7407F-820B-48C2-BAA4-6D6390CC9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D58B2F-D69B-4CB5-AD11-E4B3BC7F83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904D42-E33E-432F-97C3-3110F52861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5B4346-483B-4A45-BBA2-324877DDB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68128B-BE11-4838-8131-DFCFD356DCDC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45B15-748D-4AB7-A836-DBFA7C9FE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464C171-4A84-407F-A819-656C90CB4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A727F-3490-4154-86DE-79FC804B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73114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6429B5-3A3E-4F5F-A0D9-8908C7E59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8A2B53-740C-42D2-81C0-B2EB1F2AB1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1DF8C-12E3-4394-A3F3-D0C61E6F2F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68128B-BE11-4838-8131-DFCFD356DCDC}" type="datetimeFigureOut">
              <a:rPr lang="en-US" smtClean="0"/>
              <a:t>2/9/2019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A64F2-6EEB-4960-A1C0-BC3872DFA5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66C0C4-3469-4539-BCD9-DC6A681136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4A727F-3490-4154-86DE-79FC804B51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875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E5379C-DAAD-4FBF-B425-7F3499C790C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Land cover classification and Planet imagery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60FC03-8C89-4B0F-B851-27089DA59F6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Feb 11, 2019</a:t>
            </a:r>
          </a:p>
        </p:txBody>
      </p:sp>
    </p:spTree>
    <p:extLst>
      <p:ext uri="{BB962C8B-B14F-4D97-AF65-F5344CB8AC3E}">
        <p14:creationId xmlns:p14="http://schemas.microsoft.com/office/powerpoint/2010/main" val="21894202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3372C8A-0CD3-40F5-A38C-1EBD447AC8BF}"/>
              </a:ext>
            </a:extLst>
          </p:cNvPr>
          <p:cNvSpPr txBox="1"/>
          <p:nvPr/>
        </p:nvSpPr>
        <p:spPr>
          <a:xfrm>
            <a:off x="314326" y="295572"/>
            <a:ext cx="108156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Planet Scope vs Rapid Eye images</a:t>
            </a:r>
          </a:p>
          <a:p>
            <a:pPr marL="342900" indent="-342900">
              <a:buFontTx/>
              <a:buChar char="-"/>
            </a:pPr>
            <a:endParaRPr lang="en-US" dirty="0"/>
          </a:p>
          <a:p>
            <a:pPr marL="342900" indent="-342900">
              <a:buFontTx/>
              <a:buChar char="-"/>
            </a:pPr>
            <a:r>
              <a:rPr lang="en-US" dirty="0"/>
              <a:t>How to calibrate to each other to use to create a single timeseries?</a:t>
            </a:r>
          </a:p>
          <a:p>
            <a:pPr marL="342900" indent="-342900">
              <a:buFontTx/>
              <a:buChar char="-"/>
            </a:pPr>
            <a:r>
              <a:rPr lang="en-US" dirty="0"/>
              <a:t>Need to calibrate to Sentinel to get accurate EVI? (what calibration method/tools to use?)</a:t>
            </a:r>
          </a:p>
          <a:p>
            <a:pPr marL="800100" lvl="1" indent="-342900">
              <a:buFontTx/>
              <a:buChar char="-"/>
            </a:pPr>
            <a:r>
              <a:rPr lang="en-US" dirty="0"/>
              <a:t>Commercial high resolution satellites that are useful for calibration?</a:t>
            </a:r>
          </a:p>
          <a:p>
            <a:pPr marL="342900" indent="-342900">
              <a:buFontTx/>
              <a:buChar char="-"/>
            </a:pPr>
            <a:r>
              <a:rPr lang="en-US" dirty="0"/>
              <a:t>They are top of atmosphere – is there an atmospheric correction algorithm available? </a:t>
            </a:r>
          </a:p>
          <a:p>
            <a:pPr marL="342900" indent="-342900">
              <a:buFontTx/>
              <a:buChar char="-"/>
            </a:pPr>
            <a:r>
              <a:rPr lang="en-US" dirty="0"/>
              <a:t>Existing cloud filtering algorithm for Planet Scope and Rapid Eye?</a:t>
            </a:r>
          </a:p>
          <a:p>
            <a:pPr marL="342900" indent="-342900">
              <a:buFontTx/>
              <a:buChar char="-"/>
            </a:pPr>
            <a:r>
              <a:rPr lang="en-US" dirty="0"/>
              <a:t>Python API – filter for cloud cover over specific regions of the image?</a:t>
            </a:r>
          </a:p>
        </p:txBody>
      </p:sp>
    </p:spTree>
    <p:extLst>
      <p:ext uri="{BB962C8B-B14F-4D97-AF65-F5344CB8AC3E}">
        <p14:creationId xmlns:p14="http://schemas.microsoft.com/office/powerpoint/2010/main" val="30802419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C51136-969D-4EF8-A04D-282748891600}"/>
              </a:ext>
            </a:extLst>
          </p:cNvPr>
          <p:cNvSpPr txBox="1"/>
          <p:nvPr/>
        </p:nvSpPr>
        <p:spPr>
          <a:xfrm>
            <a:off x="3913046" y="2710161"/>
            <a:ext cx="38158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Plan for using Planet imagery</a:t>
            </a:r>
          </a:p>
        </p:txBody>
      </p:sp>
    </p:spTree>
    <p:extLst>
      <p:ext uri="{BB962C8B-B14F-4D97-AF65-F5344CB8AC3E}">
        <p14:creationId xmlns:p14="http://schemas.microsoft.com/office/powerpoint/2010/main" val="2367525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7D8DAE-46E0-423B-A4C1-54DC12891A80}"/>
              </a:ext>
            </a:extLst>
          </p:cNvPr>
          <p:cNvSpPr/>
          <p:nvPr/>
        </p:nvSpPr>
        <p:spPr>
          <a:xfrm>
            <a:off x="774098" y="304831"/>
            <a:ext cx="11022227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Purpose of Planet images: create validation/training data</a:t>
            </a:r>
          </a:p>
          <a:p>
            <a:endParaRPr lang="en-US" b="1" dirty="0"/>
          </a:p>
          <a:p>
            <a:pPr marL="285750" indent="-285750">
              <a:buFontTx/>
              <a:buChar char="-"/>
            </a:pPr>
            <a:r>
              <a:rPr lang="en-US" dirty="0"/>
              <a:t>Validate crop timing information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Need high temporal resolution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My current method involves stepping through images and manually entering estimated planting, harvest dates for each field</a:t>
            </a:r>
          </a:p>
          <a:p>
            <a:pPr marL="742950" lvl="1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Validate land cover classification for single vs double cropped soy (for places known to be soy)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Need because want to report difference in crop timing behavior for different cropping intensities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Current land use map doesn’t separate single vs double cropping well</a:t>
            </a:r>
          </a:p>
          <a:p>
            <a:pPr marL="742950" lvl="1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FF0000"/>
                </a:solidFill>
              </a:rPr>
              <a:t>Training data for land cover classification of soy vs </a:t>
            </a:r>
            <a:r>
              <a:rPr lang="en-US" dirty="0" err="1">
                <a:solidFill>
                  <a:srgbClr val="FF0000"/>
                </a:solidFill>
              </a:rPr>
              <a:t>nonsoy</a:t>
            </a:r>
            <a:r>
              <a:rPr lang="en-US" dirty="0">
                <a:solidFill>
                  <a:srgbClr val="FF0000"/>
                </a:solidFill>
              </a:rPr>
              <a:t> agriculture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Important because ‘bad’ timing estimates are usually due to misclassified land use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We have very few training points for </a:t>
            </a:r>
            <a:r>
              <a:rPr lang="en-US" dirty="0" err="1"/>
              <a:t>nonsoy</a:t>
            </a:r>
            <a:r>
              <a:rPr lang="en-US" dirty="0"/>
              <a:t> agriculture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If need to create training data for this from Planet, need calibrated images from a consistent set of satellites, need to calibrate with Sentinel 2?</a:t>
            </a:r>
          </a:p>
          <a:p>
            <a:pPr marL="742950" lvl="1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Validate land cover classification agriculture vs natural veg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Important because ‘bad’ timing estimates are usually due to misclassified land use</a:t>
            </a:r>
          </a:p>
          <a:p>
            <a:pPr marL="742950" lvl="1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4057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264D5DD-2AC8-4216-851B-D4CAA53F01BC}"/>
              </a:ext>
            </a:extLst>
          </p:cNvPr>
          <p:cNvSpPr/>
          <p:nvPr/>
        </p:nvSpPr>
        <p:spPr>
          <a:xfrm>
            <a:off x="374248" y="0"/>
            <a:ext cx="1181775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Training data for land cover classification of soy vs </a:t>
            </a:r>
            <a:r>
              <a:rPr lang="en-US" b="1" dirty="0" err="1"/>
              <a:t>nonsoy</a:t>
            </a:r>
            <a:r>
              <a:rPr lang="en-US" b="1" dirty="0"/>
              <a:t> agriculture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Need this because: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False positive of soy in land use map is very high (around 50 – 60%), and we don’t want to report timing information for agriculture that’s not soy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Want to make sure the Planet imagery downloaded for timing/SC/DC validation purposes is indeed soy</a:t>
            </a:r>
          </a:p>
          <a:p>
            <a:pPr marL="285750" indent="-285750">
              <a:buFontTx/>
              <a:buChar char="-"/>
            </a:pPr>
            <a:r>
              <a:rPr lang="en-US" dirty="0"/>
              <a:t>However, the training data for non-soy agriculture is very sparse (500 SC/DC soy points, 15 </a:t>
            </a:r>
            <a:r>
              <a:rPr lang="en-US" dirty="0" err="1"/>
              <a:t>nonsoy</a:t>
            </a:r>
            <a:r>
              <a:rPr lang="en-US" dirty="0"/>
              <a:t> points per year)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Currently, train and apply classifier only for individual years; maybe pooling all years’ training data will help 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FF0000"/>
                </a:solidFill>
              </a:rPr>
              <a:t>Is it possible to train a soy vs </a:t>
            </a:r>
            <a:r>
              <a:rPr lang="en-US" dirty="0" err="1">
                <a:solidFill>
                  <a:srgbClr val="FF0000"/>
                </a:solidFill>
              </a:rPr>
              <a:t>nonsoy</a:t>
            </a:r>
            <a:r>
              <a:rPr lang="en-US" dirty="0">
                <a:solidFill>
                  <a:srgbClr val="FF0000"/>
                </a:solidFill>
              </a:rPr>
              <a:t> classifier in e.g. Kansas and use it in Brazil? (Crop timing issues…)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FF0000"/>
                </a:solidFill>
              </a:rPr>
              <a:t>Is it possible to visually identify soy vs other agriculture from Planet images? (i.e. create more training points from Planet?)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DC6FAB8-E6E9-433A-BD1D-42E4D872DC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2280764"/>
              </p:ext>
            </p:extLst>
          </p:nvPr>
        </p:nvGraphicFramePr>
        <p:xfrm>
          <a:off x="1578658" y="3525111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813084130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48258982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15625093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9571272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Year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Overall accuracy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 positive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False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68297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453/(453+17)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7/(11 + 7)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0129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348/(348+13)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16/(14+16)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56375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324/(324+23)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10/11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7652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397/(397 + 2)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14/(14+7)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36422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412/(412 + 8)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9/(9+8)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0991188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279C94A2-E135-4C2E-9302-B40FFDDCAB30}"/>
              </a:ext>
            </a:extLst>
          </p:cNvPr>
          <p:cNvSpPr/>
          <p:nvPr/>
        </p:nvSpPr>
        <p:spPr>
          <a:xfrm>
            <a:off x="374248" y="5849570"/>
            <a:ext cx="1181775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For downloading Planet images known to be soy, because false positive is so high, can’t rely on land use map to target soy-only agri.</a:t>
            </a:r>
          </a:p>
          <a:p>
            <a:pPr marL="742950" lvl="1" indent="-285750">
              <a:buFontTx/>
              <a:buChar char="-"/>
            </a:pPr>
            <a:r>
              <a:rPr lang="en-US" sz="1600" dirty="0"/>
              <a:t>Currently, only downloaded Planet images over farms that are known to be soy</a:t>
            </a:r>
          </a:p>
          <a:p>
            <a:pPr marL="742950" lvl="1" indent="-285750">
              <a:buFontTx/>
              <a:buChar char="-"/>
            </a:pPr>
            <a:r>
              <a:rPr lang="en-US" sz="1600" dirty="0"/>
              <a:t>Could also download Planet images with a high concentration of soy training points, but the training points don’t cover all of Brazil</a:t>
            </a:r>
          </a:p>
        </p:txBody>
      </p:sp>
    </p:spTree>
    <p:extLst>
      <p:ext uri="{BB962C8B-B14F-4D97-AF65-F5344CB8AC3E}">
        <p14:creationId xmlns:p14="http://schemas.microsoft.com/office/powerpoint/2010/main" val="1066672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A3B442-9B60-4F7A-ACC7-6D795E8390D8}"/>
              </a:ext>
            </a:extLst>
          </p:cNvPr>
          <p:cNvSpPr txBox="1"/>
          <p:nvPr/>
        </p:nvSpPr>
        <p:spPr>
          <a:xfrm>
            <a:off x="4000501" y="2967335"/>
            <a:ext cx="33857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Center pivot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20641699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70584" y="151663"/>
            <a:ext cx="102245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Center pivot detection in Brazil</a:t>
            </a:r>
          </a:p>
          <a:p>
            <a:pPr marL="285750" indent="-285750">
              <a:buFontTx/>
              <a:buChar char="-"/>
            </a:pPr>
            <a:r>
              <a:rPr lang="en-US" dirty="0"/>
              <a:t>Need to detect center pivot because only have one year of center pivot data</a:t>
            </a:r>
          </a:p>
          <a:p>
            <a:pPr marL="285750" indent="-285750">
              <a:buFontTx/>
              <a:buChar char="-"/>
            </a:pPr>
            <a:r>
              <a:rPr lang="en-US" dirty="0"/>
              <a:t>Method is based on edge detection. Red = center pivot’s centroid. Black circles = 2014 center pivot data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51773" y="1074993"/>
            <a:ext cx="43652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Kansas, using Landsat 8 day EVI in April 2013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537" y="1403226"/>
            <a:ext cx="4689770" cy="25131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7989" y="1454149"/>
            <a:ext cx="4856262" cy="246714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430177" y="1075731"/>
            <a:ext cx="4230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Brazil, using Landsat 8 day EVI in April 2013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966387"/>
            <a:ext cx="1210711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Observations: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No obvious ‘out of season’ time during which irrigated would be green and rainfed would be yellow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Size of center pivots is very uniform in Kansas but more varied in Mato Grosso, is a problem for creating a single kernel size in edge detection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Irregularly spaced center pivot and heterogeneous natural vegetation make it hard to pinpoint actual center pivot (problem for edge detection). False positive and false negatives are very high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reduceToVectors</a:t>
            </a:r>
            <a:r>
              <a:rPr lang="en-US" sz="1600" dirty="0"/>
              <a:t> to convert from detected pixels to features is not scalable in GEE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75DAA8B-7DF1-4BE5-990B-CC8F8E79EBF6}"/>
              </a:ext>
            </a:extLst>
          </p:cNvPr>
          <p:cNvSpPr/>
          <p:nvPr/>
        </p:nvSpPr>
        <p:spPr>
          <a:xfrm>
            <a:off x="170584" y="6060006"/>
            <a:ext cx="595252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b="1" dirty="0"/>
              <a:t>Potential solutions: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Object oriented classification; machine learning. </a:t>
            </a:r>
            <a:r>
              <a:rPr lang="en-US" sz="1600" dirty="0">
                <a:solidFill>
                  <a:srgbClr val="FF0000"/>
                </a:solidFill>
              </a:rPr>
              <a:t>Other solutions? </a:t>
            </a:r>
          </a:p>
        </p:txBody>
      </p:sp>
    </p:spTree>
    <p:extLst>
      <p:ext uri="{BB962C8B-B14F-4D97-AF65-F5344CB8AC3E}">
        <p14:creationId xmlns:p14="http://schemas.microsoft.com/office/powerpoint/2010/main" val="25068760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A3B442-9B60-4F7A-ACC7-6D795E8390D8}"/>
              </a:ext>
            </a:extLst>
          </p:cNvPr>
          <p:cNvSpPr txBox="1"/>
          <p:nvPr/>
        </p:nvSpPr>
        <p:spPr>
          <a:xfrm>
            <a:off x="2771019" y="2724448"/>
            <a:ext cx="66499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Automated detection Planet imagery characteristics</a:t>
            </a:r>
          </a:p>
        </p:txBody>
      </p:sp>
    </p:spTree>
    <p:extLst>
      <p:ext uri="{BB962C8B-B14F-4D97-AF65-F5344CB8AC3E}">
        <p14:creationId xmlns:p14="http://schemas.microsoft.com/office/powerpoint/2010/main" val="2571304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6CE9663-9A29-4177-827E-5F54942FB292}"/>
              </a:ext>
            </a:extLst>
          </p:cNvPr>
          <p:cNvSpPr/>
          <p:nvPr/>
        </p:nvSpPr>
        <p:spPr>
          <a:xfrm>
            <a:off x="1" y="0"/>
            <a:ext cx="1199137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Automated workflow?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Currently, manually examine and download Planet images online; manually upload as GEE assets; manually divide Planet image into fields (each has its unique timing), manually enter estimated planting/harvest dates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Automation: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Planet Python API and GEE connection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Download images that are cloud-free over specific regions?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Automatically upload as GEE asset, or a way to use the images in GEE without uploading as asset?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Use image segmentation algorithm to separate image into agricultural fields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For each field, do simple peak detection method: find dates with the five highest EVI values, look at how dates are spread over the year. This will determine single vs double cropping. </a:t>
            </a:r>
            <a:r>
              <a:rPr lang="en-US" dirty="0">
                <a:solidFill>
                  <a:srgbClr val="FF0000"/>
                </a:solidFill>
              </a:rPr>
              <a:t>Other peak detection method?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FF0000"/>
                </a:solidFill>
              </a:rPr>
              <a:t>A way to get planting/harvest date automatically?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A88355F-FA45-41E1-BDB1-6B5FFE8F1EAD}"/>
              </a:ext>
            </a:extLst>
          </p:cNvPr>
          <p:cNvGrpSpPr/>
          <p:nvPr/>
        </p:nvGrpSpPr>
        <p:grpSpPr>
          <a:xfrm>
            <a:off x="507989" y="4028783"/>
            <a:ext cx="3745523" cy="2398421"/>
            <a:chOff x="3840039" y="3476292"/>
            <a:chExt cx="3745523" cy="239842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7ECB055-789F-4DE6-92AF-76639BA37B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846" t="38077" r="55432" b="12692"/>
            <a:stretch/>
          </p:blipFill>
          <p:spPr>
            <a:xfrm>
              <a:off x="4536075" y="3753291"/>
              <a:ext cx="2353452" cy="2121422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A788867-C26E-4489-A44B-37FAB2832B8C}"/>
                </a:ext>
              </a:extLst>
            </p:cNvPr>
            <p:cNvSpPr/>
            <p:nvPr/>
          </p:nvSpPr>
          <p:spPr>
            <a:xfrm>
              <a:off x="3840039" y="3476292"/>
              <a:ext cx="374552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dirty="0"/>
                <a:t>Mosaic of Planet Scope cloud free images, 2017 - 2018</a:t>
              </a:r>
            </a:p>
          </p:txBody>
        </p: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5E3BFF16-4BB5-4BD3-8901-C9C205E9E6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594" t="41524" r="59685" b="8381"/>
          <a:stretch/>
        </p:blipFill>
        <p:spPr>
          <a:xfrm>
            <a:off x="4941575" y="4295728"/>
            <a:ext cx="2353452" cy="215867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77C4040-8133-4E8A-8E71-D9E9D640F1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000" t="39173" r="55750" b="12191"/>
          <a:stretch/>
        </p:blipFill>
        <p:spPr>
          <a:xfrm>
            <a:off x="8606199" y="4295728"/>
            <a:ext cx="2368200" cy="2215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446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7A3B442-9B60-4F7A-ACC7-6D795E8390D8}"/>
              </a:ext>
            </a:extLst>
          </p:cNvPr>
          <p:cNvSpPr txBox="1"/>
          <p:nvPr/>
        </p:nvSpPr>
        <p:spPr>
          <a:xfrm>
            <a:off x="4000501" y="2967335"/>
            <a:ext cx="42339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Planet Scope satellite calibration</a:t>
            </a:r>
          </a:p>
        </p:txBody>
      </p:sp>
    </p:spTree>
    <p:extLst>
      <p:ext uri="{BB962C8B-B14F-4D97-AF65-F5344CB8AC3E}">
        <p14:creationId xmlns:p14="http://schemas.microsoft.com/office/powerpoint/2010/main" val="27481532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</TotalTime>
  <Words>877</Words>
  <Application>Microsoft Office PowerPoint</Application>
  <PresentationFormat>Widescreen</PresentationFormat>
  <Paragraphs>91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Land cover classification and Planet imagery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Land cover classification and Planet imagery</dc:title>
  <dc:creator>MsMonkey</dc:creator>
  <cp:lastModifiedBy>MsMonkey</cp:lastModifiedBy>
  <cp:revision>23</cp:revision>
  <dcterms:created xsi:type="dcterms:W3CDTF">2019-02-09T01:02:12Z</dcterms:created>
  <dcterms:modified xsi:type="dcterms:W3CDTF">2019-02-09T02:12:32Z</dcterms:modified>
</cp:coreProperties>
</file>

<file path=docProps/thumbnail.jpeg>
</file>